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6144569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273999"/>
            <a:ext cx="4395582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06 мая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дождь, гроза. Ветер западный 9-14, днем порывы 18 м/с. Температура воздуха ночью 12-14, днем 23-25 тепла.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just">
              <a:spcAft>
                <a:spcPts val="0"/>
              </a:spcAft>
            </a:pPr>
            <a:endParaRPr lang="en-US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07 мая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 мая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07 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юго-восточный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8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899393"/>
              </p:ext>
            </p:extLst>
          </p:nvPr>
        </p:nvGraphicFramePr>
        <p:xfrm>
          <a:off x="5149471" y="3876544"/>
          <a:ext cx="4415373" cy="2385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45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57396</TotalTime>
  <Words>647</Words>
  <Application>Microsoft Office PowerPoint</Application>
  <PresentationFormat>Лист A4 (210x297 мм)</PresentationFormat>
  <Paragraphs>107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8056</cp:revision>
  <cp:lastPrinted>2025-08-12T06:13:34Z</cp:lastPrinted>
  <dcterms:created xsi:type="dcterms:W3CDTF">2018-03-27T06:03:00Z</dcterms:created>
  <dcterms:modified xsi:type="dcterms:W3CDTF">2026-05-05T06:02:28Z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